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the CORS Policy Issue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Integrating the OData in Fiori App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Binding our app with </a:t>
            </a:r>
            <a:r>
              <a:rPr lang="en-US" dirty="0" err="1"/>
              <a:t>Odata</a:t>
            </a:r>
            <a:r>
              <a:rPr lang="en-US" dirty="0"/>
              <a:t> properties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Supporting the Pagination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Getting the Associated Data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Making the POST call using the UI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Making Update call from </a:t>
            </a:r>
            <a:r>
              <a:rPr lang="en-US" dirty="0" err="1"/>
              <a:t>UIMaking</a:t>
            </a:r>
            <a:r>
              <a:rPr lang="en-US" dirty="0"/>
              <a:t> Delete call from UI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Calling the Function Import in the UI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Delivering our Fiori App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Adding deployment Configuration to our app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Deploying our app to the SAP ABAP Repository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17776</TotalTime>
  <Words>180</Words>
  <Application>Microsoft Office PowerPoint</Application>
  <PresentationFormat>Widescreen</PresentationFormat>
  <Paragraphs>43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741</cp:revision>
  <dcterms:created xsi:type="dcterms:W3CDTF">2016-07-10T03:33:26Z</dcterms:created>
  <dcterms:modified xsi:type="dcterms:W3CDTF">2023-03-02T11:12:35Z</dcterms:modified>
</cp:coreProperties>
</file>